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14" r:id="rId3"/>
    <p:sldId id="315" r:id="rId4"/>
    <p:sldId id="316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08080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24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C6964-51DB-4960-B297-563E4C71ABFB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A5D20-483A-4220-AFB9-9ADAEF19E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0425-E5D1-4091-9F0B-518C02AD7DA4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15EE-FE25-4B4B-8C09-C8E790C50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4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3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3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4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Purp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Gree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Oran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Divider Slide </a:t>
            </a:r>
            <a:br>
              <a:rPr lang="en-US" dirty="0" smtClean="0"/>
            </a:br>
            <a:r>
              <a:rPr lang="en-US" dirty="0" smtClean="0"/>
              <a:t>Click Icon to Insert Photo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9" r:id="rId4"/>
    <p:sldLayoutId id="2147483660" r:id="rId5"/>
    <p:sldLayoutId id="2147483658" r:id="rId6"/>
    <p:sldLayoutId id="2147483661" r:id="rId7"/>
    <p:sldLayoutId id="2147483662" r:id="rId8"/>
    <p:sldLayoutId id="2147483663" r:id="rId9"/>
    <p:sldLayoutId id="2147483664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65" r:id="rId2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2971801" cy="5827923"/>
          </a:xfrm>
          <a:solidFill>
            <a:schemeClr val="accent4"/>
          </a:solidFill>
        </p:spPr>
        <p:txBody>
          <a:bodyPr/>
          <a:lstStyle/>
          <a:p>
            <a:pPr algn="ctr">
              <a:spcBef>
                <a:spcPts val="0"/>
              </a:spcBef>
            </a:pPr>
            <a:endParaRPr lang="en-US" sz="6600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6600" dirty="0" smtClean="0">
                <a:solidFill>
                  <a:schemeClr val="bg1"/>
                </a:solidFill>
              </a:rPr>
              <a:t>HMIS </a:t>
            </a:r>
            <a:endParaRPr lang="en-US" sz="6600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6600" dirty="0" smtClean="0">
                <a:solidFill>
                  <a:schemeClr val="bg1"/>
                </a:solidFill>
              </a:rPr>
              <a:t>Privacy </a:t>
            </a:r>
          </a:p>
          <a:p>
            <a:pPr algn="ctr">
              <a:spcBef>
                <a:spcPts val="0"/>
              </a:spcBef>
            </a:pPr>
            <a:r>
              <a:rPr lang="en-US" sz="6600" dirty="0" smtClean="0">
                <a:solidFill>
                  <a:schemeClr val="bg1"/>
                </a:solidFill>
              </a:rPr>
              <a:t>Policy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3533" y="1156771"/>
            <a:ext cx="50457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292929"/>
              </a:solidFill>
            </a:endParaRPr>
          </a:p>
          <a:p>
            <a:r>
              <a:rPr lang="en-US" dirty="0" smtClean="0">
                <a:solidFill>
                  <a:srgbClr val="292929"/>
                </a:solidFill>
              </a:rPr>
              <a:t>Rules for the regulation and administration of HMIS is part of the Code of Federal Regulations, as provided for by the HEARTH Act</a:t>
            </a:r>
          </a:p>
          <a:p>
            <a:endParaRPr lang="en-US" dirty="0" smtClean="0">
              <a:solidFill>
                <a:srgbClr val="292929"/>
              </a:solidFill>
            </a:endParaRPr>
          </a:p>
          <a:p>
            <a:endParaRPr lang="en-US" dirty="0" smtClean="0">
              <a:solidFill>
                <a:srgbClr val="292929"/>
              </a:solidFill>
            </a:endParaRPr>
          </a:p>
          <a:p>
            <a:endParaRPr lang="en-US" dirty="0" smtClean="0">
              <a:solidFill>
                <a:srgbClr val="292929"/>
              </a:solidFill>
            </a:endParaRPr>
          </a:p>
          <a:p>
            <a:r>
              <a:rPr lang="en-US" dirty="0" smtClean="0">
                <a:solidFill>
                  <a:srgbClr val="292929"/>
                </a:solidFill>
              </a:rPr>
              <a:t>A privacy policy must be established </a:t>
            </a:r>
            <a:r>
              <a:rPr lang="en-US" smtClean="0">
                <a:solidFill>
                  <a:srgbClr val="292929"/>
                </a:solidFill>
              </a:rPr>
              <a:t>that implements </a:t>
            </a:r>
            <a:r>
              <a:rPr lang="en-US" dirty="0" smtClean="0">
                <a:solidFill>
                  <a:srgbClr val="292929"/>
                </a:solidFill>
              </a:rPr>
              <a:t>procedures that comply with these regulations and any standards established by HUD in notice</a:t>
            </a:r>
            <a:endParaRPr lang="en-US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746" t="7908" r="3319" b="3566"/>
          <a:stretch>
            <a:fillRect/>
          </a:stretch>
        </p:blipFill>
        <p:spPr bwMode="auto">
          <a:xfrm>
            <a:off x="0" y="0"/>
            <a:ext cx="54753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396607" y="1487276"/>
            <a:ext cx="2016087" cy="2423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6"/>
            <a:endCxn id="14" idx="1"/>
          </p:cNvCxnSpPr>
          <p:nvPr/>
        </p:nvCxnSpPr>
        <p:spPr>
          <a:xfrm>
            <a:off x="2412694" y="1608462"/>
            <a:ext cx="3944039" cy="10686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56733" y="235393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Protected Personal Information (PPI)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88125" y="2677099"/>
            <a:ext cx="305167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96607" y="4329629"/>
            <a:ext cx="1299991" cy="1872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endCxn id="22" idx="1"/>
          </p:cNvCxnSpPr>
          <p:nvPr/>
        </p:nvCxnSpPr>
        <p:spPr>
          <a:xfrm>
            <a:off x="1696598" y="4516917"/>
            <a:ext cx="4660135" cy="4957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56733" y="4689521"/>
            <a:ext cx="196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 Client data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7" idx="1"/>
          </p:cNvCxnSpPr>
          <p:nvPr/>
        </p:nvCxnSpPr>
        <p:spPr>
          <a:xfrm>
            <a:off x="4439798" y="2677100"/>
            <a:ext cx="1916935" cy="11934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56733" y="3547431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Participating Agency access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93205" y="429658"/>
            <a:ext cx="1542361" cy="2644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endCxn id="33" idx="1"/>
          </p:cNvCxnSpPr>
          <p:nvPr/>
        </p:nvCxnSpPr>
        <p:spPr>
          <a:xfrm>
            <a:off x="3635566" y="501267"/>
            <a:ext cx="2721167" cy="12750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56733" y="159167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notice</a:t>
            </a:r>
            <a:endParaRPr lang="en-US" dirty="0"/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16348" y="694063"/>
            <a:ext cx="4469176" cy="430213"/>
          </a:xfrm>
        </p:spPr>
        <p:txBody>
          <a:bodyPr/>
          <a:lstStyle/>
          <a:p>
            <a:pPr algn="ctr"/>
            <a:r>
              <a:rPr lang="en-US" dirty="0" smtClean="0"/>
              <a:t> HMIS Privacy Policy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HMIS Privacy Policy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l="7575" r="3788" b="55928"/>
          <a:stretch>
            <a:fillRect/>
          </a:stretch>
        </p:blipFill>
        <p:spPr bwMode="auto">
          <a:xfrm>
            <a:off x="1156771" y="1523636"/>
            <a:ext cx="5365215" cy="38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1156771" y="1718631"/>
            <a:ext cx="2853369" cy="3745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6"/>
          </p:cNvCxnSpPr>
          <p:nvPr/>
        </p:nvCxnSpPr>
        <p:spPr>
          <a:xfrm flipV="1">
            <a:off x="4010140" y="1718632"/>
            <a:ext cx="2963537" cy="1872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7065" y="1523636"/>
            <a:ext cx="16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503364" y="4616067"/>
            <a:ext cx="815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18612" y="4230477"/>
            <a:ext cx="2478795" cy="3855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27065" y="4045811"/>
            <a:ext cx="161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access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HMIS Privacy Policy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9078" r="5620" b="29099"/>
          <a:stretch>
            <a:fillRect/>
          </a:stretch>
        </p:blipFill>
        <p:spPr bwMode="auto">
          <a:xfrm>
            <a:off x="1524000" y="1292283"/>
            <a:ext cx="4583016" cy="44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2566930"/>
            <a:ext cx="3896299" cy="11898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 flipV="1">
            <a:off x="5420299" y="2566933"/>
            <a:ext cx="1619479" cy="5949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39778" y="2247440"/>
            <a:ext cx="1630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Privacy Notice and Policy covering HMIS usage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 slides">
  <a:themeElements>
    <a:clrScheme name="FH PPT Theme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55560"/>
      </a:accent1>
      <a:accent2>
        <a:srgbClr val="6CB33F"/>
      </a:accent2>
      <a:accent3>
        <a:srgbClr val="F58025"/>
      </a:accent3>
      <a:accent4>
        <a:srgbClr val="89419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HA-font-them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 slides</Template>
  <TotalTime>351</TotalTime>
  <Words>83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FH slides</vt:lpstr>
      <vt:lpstr>Slide 1</vt:lpstr>
      <vt:lpstr>Slide 2</vt:lpstr>
      <vt:lpstr>Slide 3</vt:lpstr>
      <vt:lpstr>Slide 4</vt:lpstr>
    </vt:vector>
  </TitlesOfParts>
  <Company>HACCF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mmikel</dc:creator>
  <cp:lastModifiedBy>Cassie Morgan</cp:lastModifiedBy>
  <cp:revision>14</cp:revision>
  <dcterms:created xsi:type="dcterms:W3CDTF">2012-11-06T17:04:49Z</dcterms:created>
  <dcterms:modified xsi:type="dcterms:W3CDTF">2014-09-22T19:51:50Z</dcterms:modified>
</cp:coreProperties>
</file>